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60" r:id="rId7"/>
    <p:sldId id="278" r:id="rId8"/>
    <p:sldId id="275" r:id="rId9"/>
    <p:sldId id="279" r:id="rId10"/>
    <p:sldId id="280" r:id="rId11"/>
    <p:sldId id="281" r:id="rId12"/>
    <p:sldId id="283" r:id="rId13"/>
    <p:sldId id="282" r:id="rId14"/>
    <p:sldId id="284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>
        <p:scale>
          <a:sx n="50" d="100"/>
          <a:sy n="50" d="100"/>
        </p:scale>
        <p:origin x="1862" y="6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1A768-2666-4AB4-BDA7-F0E3C4160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</a:t>
          </a:r>
          <a:r>
            <a:rPr lang="en-US" baseline="0" dirty="0"/>
            <a:t> Work Flow</a:t>
          </a:r>
          <a:endParaRPr lang="en-US" dirty="0"/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A5586A-C40E-4DDA-98A5-6545F36F4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Demonstration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6914D1-FB18-4AC1-A8CE-D03AC04E18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Merits</a:t>
          </a:r>
        </a:p>
      </dgm:t>
    </dgm:pt>
    <dgm:pt modelId="{7FA03D16-98C9-4EDC-968B-3DC56B9F3CB9}" type="parTrans" cxnId="{6F00DCE4-F1A5-49EF-A1C6-1E50D2DCA95A}">
      <dgm:prSet/>
      <dgm:spPr/>
      <dgm:t>
        <a:bodyPr/>
        <a:lstStyle/>
        <a:p>
          <a:endParaRPr lang="en-US"/>
        </a:p>
      </dgm:t>
    </dgm:pt>
    <dgm:pt modelId="{492DD75C-B03A-42FC-A785-0FB01B4A7732}" type="sibTrans" cxnId="{6F00DCE4-F1A5-49EF-A1C6-1E50D2DCA9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6CE13F-C9A7-4098-8EB6-75341BB996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Conclusions &amp; </a:t>
          </a:r>
          <a:r>
            <a:rPr lang="en-US" dirty="0" err="1"/>
            <a:t>Learing</a:t>
          </a:r>
          <a:r>
            <a:rPr lang="en-US" dirty="0"/>
            <a:t> of project</a:t>
          </a:r>
        </a:p>
      </dgm:t>
    </dgm:pt>
    <dgm:pt modelId="{B1F361FC-A14F-40DB-98CC-BFE3EFC61411}" type="parTrans" cxnId="{653B7776-1667-4C7D-A246-A4F06BC3A4B7}">
      <dgm:prSet/>
      <dgm:spPr/>
      <dgm:t>
        <a:bodyPr/>
        <a:lstStyle/>
        <a:p>
          <a:endParaRPr lang="en-US"/>
        </a:p>
      </dgm:t>
    </dgm:pt>
    <dgm:pt modelId="{EAE726D5-3004-4CC4-82F4-FBDEBCA9F5DF}" type="sibTrans" cxnId="{653B7776-1667-4C7D-A246-A4F06BC3A4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D4BD62-4B25-4075-BBAF-526280B3C9D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15E7E94-4CA3-4E58-AE79-4D1D7408B58E}" type="parTrans" cxnId="{DD57FBBC-628B-40BF-AFFA-B8265D6AC70E}">
      <dgm:prSet/>
      <dgm:spPr/>
      <dgm:t>
        <a:bodyPr/>
        <a:lstStyle/>
        <a:p>
          <a:endParaRPr lang="en-US"/>
        </a:p>
      </dgm:t>
    </dgm:pt>
    <dgm:pt modelId="{F91CC894-BB00-41DA-9A68-C5B50142FA65}" type="sibTrans" cxnId="{DD57FBBC-628B-40BF-AFFA-B8265D6AC7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15787A-3B94-4792-B211-45EC738E41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 Applications &amp; Reasons</a:t>
          </a:r>
        </a:p>
      </dgm:t>
    </dgm:pt>
    <dgm:pt modelId="{B8643BDE-03FC-4468-8960-48E8875CCF18}" type="parTrans" cxnId="{5765481A-9104-4231-AA62-E65EA0A5C0D1}">
      <dgm:prSet/>
      <dgm:spPr/>
      <dgm:t>
        <a:bodyPr/>
        <a:lstStyle/>
        <a:p>
          <a:endParaRPr lang="en-US"/>
        </a:p>
      </dgm:t>
    </dgm:pt>
    <dgm:pt modelId="{499F2352-E2D8-4A9B-9F3F-D4C27FFB6844}" type="sibTrans" cxnId="{5765481A-9104-4231-AA62-E65EA0A5C0D1}">
      <dgm:prSet/>
      <dgm:spPr/>
      <dgm:t>
        <a:bodyPr/>
        <a:lstStyle/>
        <a:p>
          <a:endParaRPr 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8"/>
      <dgm:spPr/>
    </dgm:pt>
    <dgm:pt modelId="{F55B2F71-E638-412C-8147-FC7081E08B04}" type="pres">
      <dgm:prSet presAssocID="{66039115-797B-304C-9FC0-EFABB1F2123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8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8"/>
      <dgm:spPr/>
    </dgm:pt>
    <dgm:pt modelId="{C425A8E1-258A-4D4B-9D55-24376C0AB360}" type="pres">
      <dgm:prSet presAssocID="{E39563C5-C199-4F5B-A899-8CC0710341A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8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8"/>
      <dgm:spPr/>
    </dgm:pt>
    <dgm:pt modelId="{D99F53AC-3AF2-437B-A5AB-1239ADEC0676}" type="pres">
      <dgm:prSet presAssocID="{15B1A768-2666-4AB4-BDA7-F0E3C4160D5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8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8"/>
      <dgm:spPr/>
    </dgm:pt>
    <dgm:pt modelId="{41C0BC0F-FFD5-42B5-B952-9316B9364F6F}" type="pres">
      <dgm:prSet presAssocID="{3AA5586A-C40E-4DDA-98A5-6545F36F46A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8">
        <dgm:presLayoutVars>
          <dgm:chMax val="1"/>
          <dgm:chPref val="1"/>
        </dgm:presLayoutVars>
      </dgm:prSet>
      <dgm:spPr/>
    </dgm:pt>
    <dgm:pt modelId="{55805861-038E-4421-BA33-7EAB891B3E71}" type="pres">
      <dgm:prSet presAssocID="{19FB306E-81B4-4F3F-99EE-765120CBB6B3}" presName="sibTrans" presStyleLbl="sibTrans2D1" presStyleIdx="0" presStyleCnt="0"/>
      <dgm:spPr/>
    </dgm:pt>
    <dgm:pt modelId="{D762826D-0CD5-4462-AC9E-6FDB5EF806C8}" type="pres">
      <dgm:prSet presAssocID="{9C6914D1-FB18-4AC1-A8CE-D03AC04E182B}" presName="compNode" presStyleCnt="0"/>
      <dgm:spPr/>
    </dgm:pt>
    <dgm:pt modelId="{AB2954F6-4845-421C-9812-3684C03F4C21}" type="pres">
      <dgm:prSet presAssocID="{9C6914D1-FB18-4AC1-A8CE-D03AC04E182B}" presName="iconBgRect" presStyleLbl="bgShp" presStyleIdx="4" presStyleCnt="8"/>
      <dgm:spPr/>
    </dgm:pt>
    <dgm:pt modelId="{4131F927-6201-468F-A3D3-FA596FDE4086}" type="pres">
      <dgm:prSet presAssocID="{9C6914D1-FB18-4AC1-A8CE-D03AC04E182B}" presName="iconRect" presStyleLbl="nod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16500B0-FBFC-4429-9A83-E1034946A0D0}" type="pres">
      <dgm:prSet presAssocID="{9C6914D1-FB18-4AC1-A8CE-D03AC04E182B}" presName="spaceRect" presStyleCnt="0"/>
      <dgm:spPr/>
    </dgm:pt>
    <dgm:pt modelId="{1955A5F3-8F4B-40D2-B872-AB5F4B47F802}" type="pres">
      <dgm:prSet presAssocID="{9C6914D1-FB18-4AC1-A8CE-D03AC04E182B}" presName="textRect" presStyleLbl="revTx" presStyleIdx="4" presStyleCnt="8">
        <dgm:presLayoutVars>
          <dgm:chMax val="1"/>
          <dgm:chPref val="1"/>
        </dgm:presLayoutVars>
      </dgm:prSet>
      <dgm:spPr/>
    </dgm:pt>
    <dgm:pt modelId="{47B4BA34-D589-409A-BE3F-391F75C13CFA}" type="pres">
      <dgm:prSet presAssocID="{492DD75C-B03A-42FC-A785-0FB01B4A7732}" presName="sibTrans" presStyleLbl="sibTrans2D1" presStyleIdx="0" presStyleCnt="0"/>
      <dgm:spPr/>
    </dgm:pt>
    <dgm:pt modelId="{9969EC0D-DB14-488F-9E3C-851C8FAC3F53}" type="pres">
      <dgm:prSet presAssocID="{4F6CE13F-C9A7-4098-8EB6-75341BB99669}" presName="compNode" presStyleCnt="0"/>
      <dgm:spPr/>
    </dgm:pt>
    <dgm:pt modelId="{CB48974D-9C3B-4B3B-8850-408FFD54CE46}" type="pres">
      <dgm:prSet presAssocID="{4F6CE13F-C9A7-4098-8EB6-75341BB99669}" presName="iconBgRect" presStyleLbl="bgShp" presStyleIdx="5" presStyleCnt="8"/>
      <dgm:spPr/>
    </dgm:pt>
    <dgm:pt modelId="{A4E5580D-BB54-4844-8A3D-A78B603DE2D4}" type="pres">
      <dgm:prSet presAssocID="{4F6CE13F-C9A7-4098-8EB6-75341BB99669}" presName="iconRect" presStyleLbl="node1" presStyleIdx="5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A552D81-A9B0-4797-8070-AC45CA592963}" type="pres">
      <dgm:prSet presAssocID="{4F6CE13F-C9A7-4098-8EB6-75341BB99669}" presName="spaceRect" presStyleCnt="0"/>
      <dgm:spPr/>
    </dgm:pt>
    <dgm:pt modelId="{1431B20C-1051-4983-AD02-D7045C5D5DFC}" type="pres">
      <dgm:prSet presAssocID="{4F6CE13F-C9A7-4098-8EB6-75341BB99669}" presName="textRect" presStyleLbl="revTx" presStyleIdx="5" presStyleCnt="8" custLinFactX="-60918" custLinFactY="100000" custLinFactNeighborX="-100000" custLinFactNeighborY="103703">
        <dgm:presLayoutVars>
          <dgm:chMax val="1"/>
          <dgm:chPref val="1"/>
        </dgm:presLayoutVars>
      </dgm:prSet>
      <dgm:spPr/>
    </dgm:pt>
    <dgm:pt modelId="{F5A27D87-5B89-4D0A-9DD7-AA120085A26E}" type="pres">
      <dgm:prSet presAssocID="{EAE726D5-3004-4CC4-82F4-FBDEBCA9F5DF}" presName="sibTrans" presStyleLbl="sibTrans2D1" presStyleIdx="0" presStyleCnt="0"/>
      <dgm:spPr/>
    </dgm:pt>
    <dgm:pt modelId="{9FD13398-62B6-4D44-B55A-13B43F768636}" type="pres">
      <dgm:prSet presAssocID="{CCD4BD62-4B25-4075-BBAF-526280B3C9D3}" presName="compNode" presStyleCnt="0"/>
      <dgm:spPr/>
    </dgm:pt>
    <dgm:pt modelId="{13DD5C60-E868-4C49-9249-D4EA0C94F024}" type="pres">
      <dgm:prSet presAssocID="{CCD4BD62-4B25-4075-BBAF-526280B3C9D3}" presName="iconBgRect" presStyleLbl="bgShp" presStyleIdx="6" presStyleCnt="8"/>
      <dgm:spPr/>
    </dgm:pt>
    <dgm:pt modelId="{03CF3E91-558B-46D2-B6B5-DC9849BC2884}" type="pres">
      <dgm:prSet presAssocID="{CCD4BD62-4B25-4075-BBAF-526280B3C9D3}" presName="iconRect" presStyleLbl="node1" presStyleIdx="6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7577A5E-3734-41B2-8929-E016A86698A7}" type="pres">
      <dgm:prSet presAssocID="{CCD4BD62-4B25-4075-BBAF-526280B3C9D3}" presName="spaceRect" presStyleCnt="0"/>
      <dgm:spPr/>
    </dgm:pt>
    <dgm:pt modelId="{CC3A0A65-3A06-4B61-ADF7-03CA119D07F8}" type="pres">
      <dgm:prSet presAssocID="{CCD4BD62-4B25-4075-BBAF-526280B3C9D3}" presName="textRect" presStyleLbl="revTx" presStyleIdx="6" presStyleCnt="8">
        <dgm:presLayoutVars>
          <dgm:chMax val="1"/>
          <dgm:chPref val="1"/>
        </dgm:presLayoutVars>
      </dgm:prSet>
      <dgm:spPr/>
    </dgm:pt>
    <dgm:pt modelId="{8F329DC5-2E75-440F-B0F3-AF78245EBEF2}" type="pres">
      <dgm:prSet presAssocID="{F91CC894-BB00-41DA-9A68-C5B50142FA65}" presName="sibTrans" presStyleLbl="sibTrans2D1" presStyleIdx="0" presStyleCnt="0"/>
      <dgm:spPr/>
    </dgm:pt>
    <dgm:pt modelId="{87E0FC95-DBD8-4ADA-A2F8-914F2F249C42}" type="pres">
      <dgm:prSet presAssocID="{1415787A-3B94-4792-B211-45EC738E416D}" presName="compNode" presStyleCnt="0"/>
      <dgm:spPr/>
    </dgm:pt>
    <dgm:pt modelId="{3C39A18A-5515-4AE1-AF32-DEC67C460AA1}" type="pres">
      <dgm:prSet presAssocID="{1415787A-3B94-4792-B211-45EC738E416D}" presName="iconBgRect" presStyleLbl="bgShp" presStyleIdx="7" presStyleCnt="8" custLinFactX="503008" custLinFactY="-214896" custLinFactNeighborX="600000" custLinFactNeighborY="-300000"/>
      <dgm:spPr>
        <a:solidFill>
          <a:schemeClr val="accent3">
            <a:hueOff val="0"/>
            <a:satOff val="0"/>
            <a:lumOff val="0"/>
            <a:alpha val="0"/>
          </a:schemeClr>
        </a:solidFill>
      </dgm:spPr>
    </dgm:pt>
    <dgm:pt modelId="{700209A7-A102-43EC-8170-716725FA32C0}" type="pres">
      <dgm:prSet presAssocID="{1415787A-3B94-4792-B211-45EC738E416D}" presName="iconRect" presStyleLbl="node1" presStyleIdx="7" presStyleCnt="8" custLinFactX="363493" custLinFactY="-793420" custLinFactNeighborX="400000" custLinFactNeighborY="-800000"/>
      <dgm:spPr>
        <a:solidFill>
          <a:schemeClr val="bg1">
            <a:hueOff val="0"/>
            <a:satOff val="0"/>
            <a:lumOff val="0"/>
            <a:alpha val="0"/>
          </a:schemeClr>
        </a:solidFill>
      </dgm:spPr>
    </dgm:pt>
    <dgm:pt modelId="{99437FDD-8CCB-41F4-B8AB-B90B15E4B212}" type="pres">
      <dgm:prSet presAssocID="{1415787A-3B94-4792-B211-45EC738E416D}" presName="spaceRect" presStyleCnt="0"/>
      <dgm:spPr/>
    </dgm:pt>
    <dgm:pt modelId="{780A174A-61A0-42ED-ADEE-B1A5B09C74A4}" type="pres">
      <dgm:prSet presAssocID="{1415787A-3B94-4792-B211-45EC738E416D}" presName="textRect" presStyleLbl="revTx" presStyleIdx="7" presStyleCnt="8" custScaleX="114912" custLinFactY="-300000" custLinFactNeighborX="2837" custLinFactNeighborY="-367492">
        <dgm:presLayoutVars>
          <dgm:chMax val="1"/>
          <dgm:chPref val="1"/>
        </dgm:presLayoutVars>
      </dgm:prSet>
      <dgm:spPr/>
    </dgm:pt>
  </dgm:ptLst>
  <dgm:cxnLst>
    <dgm:cxn modelId="{DEFC750C-D782-416A-9C01-76AE685FB3D7}" type="presOf" srcId="{4F6CE13F-C9A7-4098-8EB6-75341BB99669}" destId="{1431B20C-1051-4983-AD02-D7045C5D5DFC}" srcOrd="0" destOrd="0" presId="urn:microsoft.com/office/officeart/2018/2/layout/IconCircleList"/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5765481A-9104-4231-AA62-E65EA0A5C0D1}" srcId="{489A589A-46DE-0F49-B460-E7914F3E440D}" destId="{1415787A-3B94-4792-B211-45EC738E416D}" srcOrd="7" destOrd="0" parTransId="{B8643BDE-03FC-4468-8960-48E8875CCF18}" sibTransId="{499F2352-E2D8-4A9B-9F3F-D4C27FFB6844}"/>
    <dgm:cxn modelId="{4B41AB1F-6921-4F09-84B6-CF21A01398BC}" type="presOf" srcId="{CCD4BD62-4B25-4075-BBAF-526280B3C9D3}" destId="{CC3A0A65-3A06-4B61-ADF7-03CA119D07F8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4B249D33-73C8-407F-88A3-627AACDB70FB}" type="presOf" srcId="{492DD75C-B03A-42FC-A785-0FB01B4A7732}" destId="{47B4BA34-D589-409A-BE3F-391F75C13CFA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A0236448-824C-40DC-B6F5-F6D37F0F45F7}" type="presOf" srcId="{9C6914D1-FB18-4AC1-A8CE-D03AC04E182B}" destId="{1955A5F3-8F4B-40D2-B872-AB5F4B47F802}" srcOrd="0" destOrd="0" presId="urn:microsoft.com/office/officeart/2018/2/layout/IconCircleList"/>
    <dgm:cxn modelId="{653B7776-1667-4C7D-A246-A4F06BC3A4B7}" srcId="{489A589A-46DE-0F49-B460-E7914F3E440D}" destId="{4F6CE13F-C9A7-4098-8EB6-75341BB99669}" srcOrd="5" destOrd="0" parTransId="{B1F361FC-A14F-40DB-98CC-BFE3EFC61411}" sibTransId="{EAE726D5-3004-4CC4-82F4-FBDEBCA9F5DF}"/>
    <dgm:cxn modelId="{632A997A-8AB4-48B0-A5F9-47335AC65249}" type="presOf" srcId="{F91CC894-BB00-41DA-9A68-C5B50142FA65}" destId="{8F329DC5-2E75-440F-B0F3-AF78245EBEF2}" srcOrd="0" destOrd="0" presId="urn:microsoft.com/office/officeart/2018/2/layout/IconCircleList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514FAF81-F8C0-447D-A539-060CE59C99B4}" type="presOf" srcId="{19FB306E-81B4-4F3F-99EE-765120CBB6B3}" destId="{55805861-038E-4421-BA33-7EAB891B3E71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EBE466A4-A672-47EF-8F53-5D009F6CD330}" type="presOf" srcId="{1415787A-3B94-4792-B211-45EC738E416D}" destId="{780A174A-61A0-42ED-ADEE-B1A5B09C74A4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DD57FBBC-628B-40BF-AFFA-B8265D6AC70E}" srcId="{489A589A-46DE-0F49-B460-E7914F3E440D}" destId="{CCD4BD62-4B25-4075-BBAF-526280B3C9D3}" srcOrd="6" destOrd="0" parTransId="{115E7E94-4CA3-4E58-AE79-4D1D7408B58E}" sibTransId="{F91CC894-BB00-41DA-9A68-C5B50142FA65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6F00DCE4-F1A5-49EF-A1C6-1E50D2DCA95A}" srcId="{489A589A-46DE-0F49-B460-E7914F3E440D}" destId="{9C6914D1-FB18-4AC1-A8CE-D03AC04E182B}" srcOrd="4" destOrd="0" parTransId="{7FA03D16-98C9-4EDC-968B-3DC56B9F3CB9}" sibTransId="{492DD75C-B03A-42FC-A785-0FB01B4A7732}"/>
    <dgm:cxn modelId="{9DF82CEC-B480-474D-963E-F8CE5556AF9B}" type="presOf" srcId="{EAE726D5-3004-4CC4-82F4-FBDEBCA9F5DF}" destId="{F5A27D87-5B89-4D0A-9DD7-AA120085A26E}" srcOrd="0" destOrd="0" presId="urn:microsoft.com/office/officeart/2018/2/layout/IconCircleLis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  <dgm:cxn modelId="{E4F49669-4DE0-4B8A-9612-31785E36D9D4}" type="presParOf" srcId="{326FDCF2-F375-4C3F-9814-C84BA9388F92}" destId="{55805861-038E-4421-BA33-7EAB891B3E71}" srcOrd="7" destOrd="0" presId="urn:microsoft.com/office/officeart/2018/2/layout/IconCircleList"/>
    <dgm:cxn modelId="{2037FC60-C11C-4A42-ACDE-3700EF94C28D}" type="presParOf" srcId="{326FDCF2-F375-4C3F-9814-C84BA9388F92}" destId="{D762826D-0CD5-4462-AC9E-6FDB5EF806C8}" srcOrd="8" destOrd="0" presId="urn:microsoft.com/office/officeart/2018/2/layout/IconCircleList"/>
    <dgm:cxn modelId="{050386E4-D00D-4964-AB44-F7F6B780C2BC}" type="presParOf" srcId="{D762826D-0CD5-4462-AC9E-6FDB5EF806C8}" destId="{AB2954F6-4845-421C-9812-3684C03F4C21}" srcOrd="0" destOrd="0" presId="urn:microsoft.com/office/officeart/2018/2/layout/IconCircleList"/>
    <dgm:cxn modelId="{1B6FF6B8-A65B-4E4A-BEC5-0E89D76ECE2A}" type="presParOf" srcId="{D762826D-0CD5-4462-AC9E-6FDB5EF806C8}" destId="{4131F927-6201-468F-A3D3-FA596FDE4086}" srcOrd="1" destOrd="0" presId="urn:microsoft.com/office/officeart/2018/2/layout/IconCircleList"/>
    <dgm:cxn modelId="{6E8A1058-5A9B-49DB-87FF-5CAB7C5AD9E7}" type="presParOf" srcId="{D762826D-0CD5-4462-AC9E-6FDB5EF806C8}" destId="{B16500B0-FBFC-4429-9A83-E1034946A0D0}" srcOrd="2" destOrd="0" presId="urn:microsoft.com/office/officeart/2018/2/layout/IconCircleList"/>
    <dgm:cxn modelId="{28694724-9696-45CB-B8BF-0454A486E4A5}" type="presParOf" srcId="{D762826D-0CD5-4462-AC9E-6FDB5EF806C8}" destId="{1955A5F3-8F4B-40D2-B872-AB5F4B47F802}" srcOrd="3" destOrd="0" presId="urn:microsoft.com/office/officeart/2018/2/layout/IconCircleList"/>
    <dgm:cxn modelId="{A1CA3CF2-0ECA-4800-914B-E2E3405F6B50}" type="presParOf" srcId="{326FDCF2-F375-4C3F-9814-C84BA9388F92}" destId="{47B4BA34-D589-409A-BE3F-391F75C13CFA}" srcOrd="9" destOrd="0" presId="urn:microsoft.com/office/officeart/2018/2/layout/IconCircleList"/>
    <dgm:cxn modelId="{51D1D21A-6E1E-41DA-8E5C-C7B633716565}" type="presParOf" srcId="{326FDCF2-F375-4C3F-9814-C84BA9388F92}" destId="{9969EC0D-DB14-488F-9E3C-851C8FAC3F53}" srcOrd="10" destOrd="0" presId="urn:microsoft.com/office/officeart/2018/2/layout/IconCircleList"/>
    <dgm:cxn modelId="{DA73E893-969E-4A73-BF23-629C8654D263}" type="presParOf" srcId="{9969EC0D-DB14-488F-9E3C-851C8FAC3F53}" destId="{CB48974D-9C3B-4B3B-8850-408FFD54CE46}" srcOrd="0" destOrd="0" presId="urn:microsoft.com/office/officeart/2018/2/layout/IconCircleList"/>
    <dgm:cxn modelId="{7222D8B7-81C3-4B5E-8379-022D16CDA0D6}" type="presParOf" srcId="{9969EC0D-DB14-488F-9E3C-851C8FAC3F53}" destId="{A4E5580D-BB54-4844-8A3D-A78B603DE2D4}" srcOrd="1" destOrd="0" presId="urn:microsoft.com/office/officeart/2018/2/layout/IconCircleList"/>
    <dgm:cxn modelId="{9DBFC28E-7B72-445B-88D0-000949157708}" type="presParOf" srcId="{9969EC0D-DB14-488F-9E3C-851C8FAC3F53}" destId="{3A552D81-A9B0-4797-8070-AC45CA592963}" srcOrd="2" destOrd="0" presId="urn:microsoft.com/office/officeart/2018/2/layout/IconCircleList"/>
    <dgm:cxn modelId="{2D9D57E0-D5B7-4B88-BA50-E9372B4C1E5A}" type="presParOf" srcId="{9969EC0D-DB14-488F-9E3C-851C8FAC3F53}" destId="{1431B20C-1051-4983-AD02-D7045C5D5DFC}" srcOrd="3" destOrd="0" presId="urn:microsoft.com/office/officeart/2018/2/layout/IconCircleList"/>
    <dgm:cxn modelId="{1C4E0F98-1975-4825-B713-E1AA22BE276E}" type="presParOf" srcId="{326FDCF2-F375-4C3F-9814-C84BA9388F92}" destId="{F5A27D87-5B89-4D0A-9DD7-AA120085A26E}" srcOrd="11" destOrd="0" presId="urn:microsoft.com/office/officeart/2018/2/layout/IconCircleList"/>
    <dgm:cxn modelId="{2AE5E928-4C47-451F-89EC-8DD6E4523A86}" type="presParOf" srcId="{326FDCF2-F375-4C3F-9814-C84BA9388F92}" destId="{9FD13398-62B6-4D44-B55A-13B43F768636}" srcOrd="12" destOrd="0" presId="urn:microsoft.com/office/officeart/2018/2/layout/IconCircleList"/>
    <dgm:cxn modelId="{015C3F39-6329-4873-922F-10E4127B8DD7}" type="presParOf" srcId="{9FD13398-62B6-4D44-B55A-13B43F768636}" destId="{13DD5C60-E868-4C49-9249-D4EA0C94F024}" srcOrd="0" destOrd="0" presId="urn:microsoft.com/office/officeart/2018/2/layout/IconCircleList"/>
    <dgm:cxn modelId="{AD952EA1-1E65-4F9A-ADFB-CFD2ECF55FAC}" type="presParOf" srcId="{9FD13398-62B6-4D44-B55A-13B43F768636}" destId="{03CF3E91-558B-46D2-B6B5-DC9849BC2884}" srcOrd="1" destOrd="0" presId="urn:microsoft.com/office/officeart/2018/2/layout/IconCircleList"/>
    <dgm:cxn modelId="{B45E5781-2AEB-4077-90B0-26FF095C1E15}" type="presParOf" srcId="{9FD13398-62B6-4D44-B55A-13B43F768636}" destId="{17577A5E-3734-41B2-8929-E016A86698A7}" srcOrd="2" destOrd="0" presId="urn:microsoft.com/office/officeart/2018/2/layout/IconCircleList"/>
    <dgm:cxn modelId="{C1744319-AE03-45FB-995B-407543329D23}" type="presParOf" srcId="{9FD13398-62B6-4D44-B55A-13B43F768636}" destId="{CC3A0A65-3A06-4B61-ADF7-03CA119D07F8}" srcOrd="3" destOrd="0" presId="urn:microsoft.com/office/officeart/2018/2/layout/IconCircleList"/>
    <dgm:cxn modelId="{61BA0E86-CD8C-41BD-BB2B-1762B2BDDF2A}" type="presParOf" srcId="{326FDCF2-F375-4C3F-9814-C84BA9388F92}" destId="{8F329DC5-2E75-440F-B0F3-AF78245EBEF2}" srcOrd="13" destOrd="0" presId="urn:microsoft.com/office/officeart/2018/2/layout/IconCircleList"/>
    <dgm:cxn modelId="{AB41FB9C-A36C-4F9F-AF75-4C16B30377ED}" type="presParOf" srcId="{326FDCF2-F375-4C3F-9814-C84BA9388F92}" destId="{87E0FC95-DBD8-4ADA-A2F8-914F2F249C42}" srcOrd="14" destOrd="0" presId="urn:microsoft.com/office/officeart/2018/2/layout/IconCircleList"/>
    <dgm:cxn modelId="{629B4A91-2DF9-4895-A7C7-7771F996950A}" type="presParOf" srcId="{87E0FC95-DBD8-4ADA-A2F8-914F2F249C42}" destId="{3C39A18A-5515-4AE1-AF32-DEC67C460AA1}" srcOrd="0" destOrd="0" presId="urn:microsoft.com/office/officeart/2018/2/layout/IconCircleList"/>
    <dgm:cxn modelId="{4205D27C-D996-40A7-A7C8-63C9514DAB35}" type="presParOf" srcId="{87E0FC95-DBD8-4ADA-A2F8-914F2F249C42}" destId="{700209A7-A102-43EC-8170-716725FA32C0}" srcOrd="1" destOrd="0" presId="urn:microsoft.com/office/officeart/2018/2/layout/IconCircleList"/>
    <dgm:cxn modelId="{308BF811-A18C-4B68-9503-C0A23AC4067C}" type="presParOf" srcId="{87E0FC95-DBD8-4ADA-A2F8-914F2F249C42}" destId="{99437FDD-8CCB-41F4-B8AB-B90B15E4B212}" srcOrd="2" destOrd="0" presId="urn:microsoft.com/office/officeart/2018/2/layout/IconCircleList"/>
    <dgm:cxn modelId="{03862CCB-A4C1-4CBC-8141-AE79CAA4BB97}" type="presParOf" srcId="{87E0FC95-DBD8-4ADA-A2F8-914F2F249C42}" destId="{780A174A-61A0-42ED-ADEE-B1A5B09C74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913103" y="1525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033661" y="122083"/>
          <a:ext cx="332970" cy="332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610209" y="1525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Introduction</a:t>
          </a:r>
        </a:p>
      </dsp:txBody>
      <dsp:txXfrm>
        <a:off x="1610209" y="1525"/>
        <a:ext cx="1353206" cy="574087"/>
      </dsp:txXfrm>
    </dsp:sp>
    <dsp:sp modelId="{75512A68-FA50-4392-A441-C6EC352FE606}">
      <dsp:nvSpPr>
        <dsp:cNvPr id="0" name=""/>
        <dsp:cNvSpPr/>
      </dsp:nvSpPr>
      <dsp:spPr>
        <a:xfrm>
          <a:off x="3199201" y="1525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19760" y="122083"/>
          <a:ext cx="332970" cy="332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3896308" y="1525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896308" y="1525"/>
        <a:ext cx="1353206" cy="574087"/>
      </dsp:txXfrm>
    </dsp:sp>
    <dsp:sp modelId="{2CA4BD4C-87EF-4944-9E57-97154B3B633C}">
      <dsp:nvSpPr>
        <dsp:cNvPr id="0" name=""/>
        <dsp:cNvSpPr/>
      </dsp:nvSpPr>
      <dsp:spPr>
        <a:xfrm>
          <a:off x="913103" y="1294839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033661" y="1415398"/>
          <a:ext cx="332970" cy="332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610209" y="1294839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Code</a:t>
          </a:r>
          <a:r>
            <a:rPr lang="en-US" sz="1400" kern="1200" baseline="0" dirty="0"/>
            <a:t> Work Flow</a:t>
          </a:r>
          <a:endParaRPr lang="en-US" sz="1400" kern="1200" dirty="0"/>
        </a:p>
      </dsp:txBody>
      <dsp:txXfrm>
        <a:off x="1610209" y="1294839"/>
        <a:ext cx="1353206" cy="574087"/>
      </dsp:txXfrm>
    </dsp:sp>
    <dsp:sp modelId="{7089FE6B-57E5-4306-8097-E758E000C828}">
      <dsp:nvSpPr>
        <dsp:cNvPr id="0" name=""/>
        <dsp:cNvSpPr/>
      </dsp:nvSpPr>
      <dsp:spPr>
        <a:xfrm>
          <a:off x="3199201" y="1294839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19760" y="1415398"/>
          <a:ext cx="332970" cy="3329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3896308" y="1294839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Demonstration</a:t>
          </a:r>
        </a:p>
      </dsp:txBody>
      <dsp:txXfrm>
        <a:off x="3896308" y="1294839"/>
        <a:ext cx="1353206" cy="574087"/>
      </dsp:txXfrm>
    </dsp:sp>
    <dsp:sp modelId="{AB2954F6-4845-421C-9812-3684C03F4C21}">
      <dsp:nvSpPr>
        <dsp:cNvPr id="0" name=""/>
        <dsp:cNvSpPr/>
      </dsp:nvSpPr>
      <dsp:spPr>
        <a:xfrm>
          <a:off x="913103" y="2588153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1F927-6201-468F-A3D3-FA596FDE4086}">
      <dsp:nvSpPr>
        <dsp:cNvPr id="0" name=""/>
        <dsp:cNvSpPr/>
      </dsp:nvSpPr>
      <dsp:spPr>
        <a:xfrm>
          <a:off x="1033661" y="2708712"/>
          <a:ext cx="332970" cy="332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5A5F3-8F4B-40D2-B872-AB5F4B47F802}">
      <dsp:nvSpPr>
        <dsp:cNvPr id="0" name=""/>
        <dsp:cNvSpPr/>
      </dsp:nvSpPr>
      <dsp:spPr>
        <a:xfrm>
          <a:off x="1610209" y="2588153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Merits</a:t>
          </a:r>
        </a:p>
      </dsp:txBody>
      <dsp:txXfrm>
        <a:off x="1610209" y="2588153"/>
        <a:ext cx="1353206" cy="574087"/>
      </dsp:txXfrm>
    </dsp:sp>
    <dsp:sp modelId="{CB48974D-9C3B-4B3B-8850-408FFD54CE46}">
      <dsp:nvSpPr>
        <dsp:cNvPr id="0" name=""/>
        <dsp:cNvSpPr/>
      </dsp:nvSpPr>
      <dsp:spPr>
        <a:xfrm>
          <a:off x="3199201" y="2588153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5580D-BB54-4844-8A3D-A78B603DE2D4}">
      <dsp:nvSpPr>
        <dsp:cNvPr id="0" name=""/>
        <dsp:cNvSpPr/>
      </dsp:nvSpPr>
      <dsp:spPr>
        <a:xfrm>
          <a:off x="3319760" y="2708712"/>
          <a:ext cx="332970" cy="332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1B20C-1051-4983-AD02-D7045C5D5DFC}">
      <dsp:nvSpPr>
        <dsp:cNvPr id="0" name=""/>
        <dsp:cNvSpPr/>
      </dsp:nvSpPr>
      <dsp:spPr>
        <a:xfrm>
          <a:off x="1718755" y="3757587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Conclusions &amp; </a:t>
          </a:r>
          <a:r>
            <a:rPr lang="en-US" sz="1400" kern="1200" dirty="0" err="1"/>
            <a:t>Learing</a:t>
          </a:r>
          <a:r>
            <a:rPr lang="en-US" sz="1400" kern="1200" dirty="0"/>
            <a:t> of project</a:t>
          </a:r>
        </a:p>
      </dsp:txBody>
      <dsp:txXfrm>
        <a:off x="1718755" y="3757587"/>
        <a:ext cx="1353206" cy="574087"/>
      </dsp:txXfrm>
    </dsp:sp>
    <dsp:sp modelId="{13DD5C60-E868-4C49-9249-D4EA0C94F024}">
      <dsp:nvSpPr>
        <dsp:cNvPr id="0" name=""/>
        <dsp:cNvSpPr/>
      </dsp:nvSpPr>
      <dsp:spPr>
        <a:xfrm>
          <a:off x="913103" y="3881467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F3E91-558B-46D2-B6B5-DC9849BC2884}">
      <dsp:nvSpPr>
        <dsp:cNvPr id="0" name=""/>
        <dsp:cNvSpPr/>
      </dsp:nvSpPr>
      <dsp:spPr>
        <a:xfrm>
          <a:off x="1033661" y="4002026"/>
          <a:ext cx="332970" cy="3329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A0A65-3A06-4B61-ADF7-03CA119D07F8}">
      <dsp:nvSpPr>
        <dsp:cNvPr id="0" name=""/>
        <dsp:cNvSpPr/>
      </dsp:nvSpPr>
      <dsp:spPr>
        <a:xfrm>
          <a:off x="1610209" y="3881467"/>
          <a:ext cx="135320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610209" y="3881467"/>
        <a:ext cx="1353206" cy="574087"/>
      </dsp:txXfrm>
    </dsp:sp>
    <dsp:sp modelId="{3C39A18A-5515-4AE1-AF32-DEC67C460AA1}">
      <dsp:nvSpPr>
        <dsp:cNvPr id="0" name=""/>
        <dsp:cNvSpPr/>
      </dsp:nvSpPr>
      <dsp:spPr>
        <a:xfrm>
          <a:off x="5689425" y="925514"/>
          <a:ext cx="574087" cy="574087"/>
        </a:xfrm>
        <a:prstGeom prst="ellipse">
          <a:avLst/>
        </a:prstGeom>
        <a:solidFill>
          <a:schemeClr val="accent3"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209A7-A102-43EC-8170-716725FA32C0}">
      <dsp:nvSpPr>
        <dsp:cNvPr id="0" name=""/>
        <dsp:cNvSpPr/>
      </dsp:nvSpPr>
      <dsp:spPr>
        <a:xfrm>
          <a:off x="5861968" y="0"/>
          <a:ext cx="332970" cy="332970"/>
        </a:xfrm>
        <a:prstGeom prst="rect">
          <a:avLst/>
        </a:prstGeom>
        <a:solidFill>
          <a:schemeClr val="bg1">
            <a:hueOff val="0"/>
            <a:satOff val="0"/>
            <a:lumOff val="0"/>
            <a:alpha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A174A-61A0-42ED-ADEE-B1A5B09C74A4}">
      <dsp:nvSpPr>
        <dsp:cNvPr id="0" name=""/>
        <dsp:cNvSpPr/>
      </dsp:nvSpPr>
      <dsp:spPr>
        <a:xfrm>
          <a:off x="3833803" y="49479"/>
          <a:ext cx="1554996" cy="574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 Applications &amp; Reasons</a:t>
          </a:r>
        </a:p>
      </dsp:txBody>
      <dsp:txXfrm>
        <a:off x="3833803" y="49479"/>
        <a:ext cx="1554996" cy="574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5.jp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8632" y="689180"/>
            <a:ext cx="7197726" cy="1210732"/>
          </a:xfrm>
        </p:spPr>
        <p:txBody>
          <a:bodyPr>
            <a:normAutofit/>
          </a:bodyPr>
          <a:lstStyle/>
          <a:p>
            <a:r>
              <a:rPr lang="en-US" sz="6600" b="1" dirty="0"/>
              <a:t>Stop watch Timer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F5AE0-0547-60DB-6889-F0E5A7BAD8C7}"/>
              </a:ext>
            </a:extLst>
          </p:cNvPr>
          <p:cNvSpPr txBox="1"/>
          <p:nvPr/>
        </p:nvSpPr>
        <p:spPr>
          <a:xfrm>
            <a:off x="4962745" y="1814203"/>
            <a:ext cx="2789499" cy="58477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00" dist="38100" dir="5400000" sx="166000" sy="166000" algn="ctr" rotWithShape="0">
              <a:srgbClr val="000000"/>
            </a:outerShdw>
            <a:reflection stA="870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00:00:00:00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FDF49-D68F-E83D-36C2-019F0FF1B7AA}"/>
              </a:ext>
            </a:extLst>
          </p:cNvPr>
          <p:cNvSpPr txBox="1"/>
          <p:nvPr/>
        </p:nvSpPr>
        <p:spPr>
          <a:xfrm>
            <a:off x="7752244" y="4360503"/>
            <a:ext cx="408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Prepared By: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5EB7E79-1783-FE51-5F25-A375A18DF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8" y="4385732"/>
            <a:ext cx="8109997" cy="1405467"/>
          </a:xfrm>
        </p:spPr>
        <p:txBody>
          <a:bodyPr/>
          <a:lstStyle/>
          <a:p>
            <a:endParaRPr lang="en-US" dirty="0"/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CRN=KCE080BEL023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44C4-2F29-8F79-95E1-7B851BCB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1" y="-118534"/>
            <a:ext cx="10131425" cy="1456267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F7559-6DE2-70CB-AE9F-A18DE63934B4}"/>
              </a:ext>
            </a:extLst>
          </p:cNvPr>
          <p:cNvSpPr txBox="1"/>
          <p:nvPr/>
        </p:nvSpPr>
        <p:spPr>
          <a:xfrm>
            <a:off x="1920240" y="1429173"/>
            <a:ext cx="10774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Timing sports events, races, and other activities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Measuring elapsed time for various tasks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Educational purposes in teaching programming concepts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7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2410-DBF2-B99C-9678-3C3A3157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668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__Inter_aaf875"/>
              </a:rPr>
              <a:t>            Conclusion &amp; Learning from this Program</a:t>
            </a:r>
            <a:br>
              <a:rPr lang="en-US" b="1" i="0" dirty="0">
                <a:effectLst/>
                <a:latin typeface="__Inter_aaf875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76C86-A7F1-8913-A4E4-4CC0BD027F5E}"/>
              </a:ext>
            </a:extLst>
          </p:cNvPr>
          <p:cNvSpPr txBox="1"/>
          <p:nvPr/>
        </p:nvSpPr>
        <p:spPr>
          <a:xfrm>
            <a:off x="1002666" y="1676401"/>
            <a:ext cx="9814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stopwatch program demonstrates the basic concepts of C programming, such as variables, loops, conditional statements, and user input handling. However, it also highlights the limitations of using non-standard libraries and the importance of considering the intended use case when designing a program. By understanding these concepts and limitations, we can develop more robust and feature-rich programs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585515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Shankar Aryal</a:t>
            </a:r>
          </a:p>
          <a:p>
            <a:r>
              <a:rPr lang="en-US" sz="2400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mr.aryalcode@gmail.com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STOP WATCH TIMER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66" b="8866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96" r="10096"/>
          <a:stretch/>
        </p:blipFill>
        <p:spPr>
          <a:xfrm>
            <a:off x="8108691" y="-34541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339796"/>
              </p:ext>
            </p:extLst>
          </p:nvPr>
        </p:nvGraphicFramePr>
        <p:xfrm>
          <a:off x="427239" y="2128820"/>
          <a:ext cx="6263513" cy="4457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D7C25E-E17E-EF56-B005-BC5EA6E01134}"/>
              </a:ext>
            </a:extLst>
          </p:cNvPr>
          <p:cNvSpPr txBox="1"/>
          <p:nvPr/>
        </p:nvSpPr>
        <p:spPr>
          <a:xfrm>
            <a:off x="4277482" y="4774780"/>
            <a:ext cx="1984322" cy="375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De-Merits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467" y="64346"/>
            <a:ext cx="8887305" cy="1048174"/>
          </a:xfrm>
        </p:spPr>
        <p:txBody>
          <a:bodyPr>
            <a:noAutofit/>
          </a:bodyPr>
          <a:lstStyle/>
          <a:p>
            <a:r>
              <a:rPr lang="en-US" sz="4000" b="1" dirty="0"/>
              <a:t>                          O</a:t>
            </a:r>
            <a:r>
              <a:rPr lang="en-US" b="1" dirty="0"/>
              <a:t>bjective</a:t>
            </a:r>
            <a:r>
              <a:rPr lang="en-US" sz="4000" b="1" dirty="0"/>
              <a:t>: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7A6E4-A4A6-4B81-76A1-1DB52390E9E1}"/>
              </a:ext>
            </a:extLst>
          </p:cNvPr>
          <p:cNvSpPr txBox="1"/>
          <p:nvPr/>
        </p:nvSpPr>
        <p:spPr>
          <a:xfrm>
            <a:off x="259079" y="929640"/>
            <a:ext cx="12070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 Develop a simple stopwatch program using the C programming language.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 Implement the stopwatch functionality efficiently and with a user-friendly interface.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 Demonstrate the application of fundamental programming concepts, such as loops, conditional statements, and user input handling.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ECECEC"/>
                </a:solidFill>
                <a:effectLst/>
                <a:latin typeface="Söhne"/>
              </a:rPr>
              <a:t>Learn how to implement key functionalities such as time tracking, user input handling, and program control flow.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2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 Gain experience in problem-solving, algorithm design, and program development.</a:t>
            </a: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194C-635B-A8A9-B7FC-9238E777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1" y="121921"/>
            <a:ext cx="9829799" cy="62483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          </a:t>
            </a:r>
            <a:r>
              <a:rPr lang="en-US" sz="4000" dirty="0">
                <a:latin typeface="+mn-lt"/>
              </a:rPr>
              <a:t>Work Flow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A4E82-4772-4DBC-E031-25B157D00F32}"/>
              </a:ext>
            </a:extLst>
          </p:cNvPr>
          <p:cNvSpPr txBox="1"/>
          <p:nvPr/>
        </p:nvSpPr>
        <p:spPr>
          <a:xfrm>
            <a:off x="807721" y="1158241"/>
            <a:ext cx="935736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Start</a:t>
            </a:r>
          </a:p>
          <a:p>
            <a:r>
              <a:rPr lang="en-US" dirty="0"/>
              <a:t>2. Initialize variables h, m, s, cs to 0</a:t>
            </a:r>
          </a:p>
          <a:p>
            <a:r>
              <a:rPr lang="en-US" dirty="0"/>
              <a:t>3. Initialize variables </a:t>
            </a:r>
            <a:r>
              <a:rPr lang="en-US" dirty="0" err="1"/>
              <a:t>stopwatch_running</a:t>
            </a:r>
            <a:r>
              <a:rPr lang="en-US" dirty="0"/>
              <a:t> and </a:t>
            </a:r>
            <a:r>
              <a:rPr lang="en-US" dirty="0" err="1"/>
              <a:t>stopwatch_paused</a:t>
            </a:r>
            <a:r>
              <a:rPr lang="en-US" dirty="0"/>
              <a:t> to 0</a:t>
            </a:r>
          </a:p>
          <a:p>
            <a:r>
              <a:rPr lang="en-US" dirty="0"/>
              <a:t>4. Display "Press '0' to start" to the user</a:t>
            </a:r>
          </a:p>
          <a:p>
            <a:r>
              <a:rPr lang="en-US" dirty="0"/>
              <a:t>5. Enter an infinite loop</a:t>
            </a:r>
          </a:p>
          <a:p>
            <a:r>
              <a:rPr lang="en-US" dirty="0"/>
              <a:t>6.   If </a:t>
            </a:r>
            <a:r>
              <a:rPr lang="en-US" dirty="0" err="1"/>
              <a:t>stopwatch_running</a:t>
            </a:r>
            <a:r>
              <a:rPr lang="en-US" dirty="0"/>
              <a:t> is 1</a:t>
            </a:r>
          </a:p>
          <a:p>
            <a:r>
              <a:rPr lang="en-US" dirty="0"/>
              <a:t>7.     If </a:t>
            </a:r>
            <a:r>
              <a:rPr lang="en-US" dirty="0" err="1"/>
              <a:t>stopwatch_paused</a:t>
            </a:r>
            <a:r>
              <a:rPr lang="en-US" dirty="0"/>
              <a:t> is 1</a:t>
            </a:r>
          </a:p>
          <a:p>
            <a:r>
              <a:rPr lang="en-US" dirty="0"/>
              <a:t>8.       Wait for user input</a:t>
            </a:r>
          </a:p>
          <a:p>
            <a:r>
              <a:rPr lang="en-US" dirty="0"/>
              <a:t>9.       If user presses 't' or 'T' or 'e' or 'E', display "Invalid command."</a:t>
            </a:r>
          </a:p>
          <a:p>
            <a:r>
              <a:rPr lang="en-US" dirty="0"/>
              <a:t>10.      If user presses 'r' or 'R', set </a:t>
            </a:r>
            <a:r>
              <a:rPr lang="en-US" dirty="0" err="1"/>
              <a:t>stopwatch_paused</a:t>
            </a:r>
            <a:r>
              <a:rPr lang="en-US" dirty="0"/>
              <a:t> to 0</a:t>
            </a:r>
          </a:p>
          <a:p>
            <a:r>
              <a:rPr lang="en-US" dirty="0"/>
              <a:t>11.    Else</a:t>
            </a:r>
          </a:p>
          <a:p>
            <a:r>
              <a:rPr lang="en-US" dirty="0"/>
              <a:t>12.      Increment cs by 1 every </a:t>
            </a:r>
            <a:r>
              <a:rPr lang="en-US" dirty="0" err="1"/>
              <a:t>centisecond</a:t>
            </a:r>
            <a:endParaRPr lang="en-US" dirty="0"/>
          </a:p>
          <a:p>
            <a:r>
              <a:rPr lang="en-US" dirty="0"/>
              <a:t>13.      If cs reaches 100, reset cs to 0 and increment s by 1</a:t>
            </a:r>
          </a:p>
          <a:p>
            <a:r>
              <a:rPr lang="en-US" dirty="0"/>
              <a:t>14.      If s reaches 60, reset s to 0 and increment m by 1</a:t>
            </a:r>
          </a:p>
          <a:p>
            <a:r>
              <a:rPr lang="en-US" dirty="0"/>
              <a:t>15.      If m reaches 60, reset m to 0 and increment h by 1</a:t>
            </a:r>
          </a:p>
          <a:p>
            <a:r>
              <a:rPr lang="en-US" dirty="0"/>
              <a:t>16.      Display the time h:m:s:cs</a:t>
            </a:r>
          </a:p>
          <a:p>
            <a:r>
              <a:rPr lang="en-US" dirty="0"/>
              <a:t>17.      If user presses 's' or 'S', set </a:t>
            </a:r>
            <a:r>
              <a:rPr lang="en-US" dirty="0" err="1"/>
              <a:t>stopwatch_running</a:t>
            </a:r>
            <a:r>
              <a:rPr lang="en-US" dirty="0"/>
              <a:t> and </a:t>
            </a:r>
            <a:r>
              <a:rPr lang="en-US" dirty="0" err="1"/>
              <a:t>stopwatch_paused</a:t>
            </a:r>
            <a:r>
              <a:rPr lang="en-US" dirty="0"/>
              <a:t> to 0</a:t>
            </a:r>
          </a:p>
          <a:p>
            <a:r>
              <a:rPr lang="en-US" dirty="0"/>
              <a:t>18.      If user presses 'p' or 'P', set </a:t>
            </a:r>
            <a:r>
              <a:rPr lang="en-US" dirty="0" err="1"/>
              <a:t>stopwatch_paused</a:t>
            </a:r>
            <a:r>
              <a:rPr lang="en-US" dirty="0"/>
              <a:t> to 1</a:t>
            </a:r>
          </a:p>
          <a:p>
            <a:pPr marL="342900" indent="-342900">
              <a:buAutoNum type="arabicPeriod" startAt="19"/>
            </a:pPr>
            <a:r>
              <a:rPr lang="en-US" dirty="0"/>
              <a:t>If user presses 't' or 'T' or 'e' or 'E', display "Invalid command.“</a:t>
            </a:r>
          </a:p>
          <a:p>
            <a:r>
              <a:rPr lang="en-US" dirty="0"/>
              <a:t>20.  Else</a:t>
            </a:r>
          </a:p>
          <a:p>
            <a:r>
              <a:rPr lang="en-US" dirty="0"/>
              <a:t>21.    Wait for user input</a:t>
            </a:r>
          </a:p>
          <a:p>
            <a:r>
              <a:rPr lang="en-US" dirty="0"/>
              <a:t>22.    If user presses '0', set </a:t>
            </a:r>
            <a:r>
              <a:rPr lang="en-US" dirty="0" err="1"/>
              <a:t>stopwatch_running</a:t>
            </a:r>
            <a:r>
              <a:rPr lang="en-US" dirty="0"/>
              <a:t> to 1</a:t>
            </a:r>
          </a:p>
          <a:p>
            <a:r>
              <a:rPr lang="en-US" dirty="0"/>
              <a:t>23.    If user presses 't' or 'T' or 'e' or 'E'</a:t>
            </a:r>
          </a:p>
          <a:p>
            <a:r>
              <a:rPr lang="en-US" dirty="0"/>
              <a:t>24.      If </a:t>
            </a:r>
            <a:r>
              <a:rPr lang="en-US" dirty="0" err="1"/>
              <a:t>stopwatch_running</a:t>
            </a:r>
            <a:r>
              <a:rPr lang="en-US" dirty="0"/>
              <a:t> and </a:t>
            </a:r>
            <a:r>
              <a:rPr lang="en-US" dirty="0" err="1"/>
              <a:t>stopwatch_paused</a:t>
            </a:r>
            <a:r>
              <a:rPr lang="en-US" dirty="0"/>
              <a:t> are 0, reset h, m, s, cs to 0 and display the time</a:t>
            </a:r>
          </a:p>
          <a:p>
            <a:r>
              <a:rPr lang="en-US" dirty="0"/>
              <a:t>25.      If user presses 'e' or 'E', exit the program</a:t>
            </a:r>
          </a:p>
          <a:p>
            <a:r>
              <a:rPr lang="en-US" dirty="0"/>
              <a:t>26.    If user presses 'r' or 'R', display "Invalid command."</a:t>
            </a:r>
          </a:p>
          <a:p>
            <a:r>
              <a:rPr lang="en-US" dirty="0"/>
              <a:t>27.  End of loop</a:t>
            </a:r>
          </a:p>
          <a:p>
            <a:r>
              <a:rPr lang="en-US" dirty="0"/>
              <a:t>28. End</a:t>
            </a:r>
          </a:p>
          <a:p>
            <a:pPr marL="342900" indent="-342900">
              <a:buAutoNum type="arabicPeriod" startAt="19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7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AA4E82-4772-4DBC-E031-25B157D00F32}"/>
              </a:ext>
            </a:extLst>
          </p:cNvPr>
          <p:cNvSpPr txBox="1"/>
          <p:nvPr/>
        </p:nvSpPr>
        <p:spPr>
          <a:xfrm>
            <a:off x="807721" y="-1158239"/>
            <a:ext cx="935736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Start</a:t>
            </a:r>
          </a:p>
          <a:p>
            <a:r>
              <a:rPr lang="en-US" dirty="0"/>
              <a:t>2. Initialize variables h, m, s, cs to 0</a:t>
            </a:r>
          </a:p>
          <a:p>
            <a:r>
              <a:rPr lang="en-US" dirty="0"/>
              <a:t>3. Initialize variables </a:t>
            </a:r>
            <a:r>
              <a:rPr lang="en-US" dirty="0" err="1"/>
              <a:t>stopwatch_running</a:t>
            </a:r>
            <a:r>
              <a:rPr lang="en-US" dirty="0"/>
              <a:t> and </a:t>
            </a:r>
            <a:r>
              <a:rPr lang="en-US" dirty="0" err="1"/>
              <a:t>stopwatch_paused</a:t>
            </a:r>
            <a:r>
              <a:rPr lang="en-US" dirty="0"/>
              <a:t> to 0</a:t>
            </a:r>
          </a:p>
          <a:p>
            <a:r>
              <a:rPr lang="en-US" dirty="0"/>
              <a:t>4. Display "Press '0' to start" to the user</a:t>
            </a:r>
          </a:p>
          <a:p>
            <a:r>
              <a:rPr lang="en-US" dirty="0"/>
              <a:t>5. Enter an infinite loop</a:t>
            </a:r>
          </a:p>
          <a:p>
            <a:r>
              <a:rPr lang="en-US" dirty="0"/>
              <a:t>6.   If </a:t>
            </a:r>
            <a:r>
              <a:rPr lang="en-US" dirty="0" err="1"/>
              <a:t>stopwatch_running</a:t>
            </a:r>
            <a:r>
              <a:rPr lang="en-US" dirty="0"/>
              <a:t> is 1</a:t>
            </a:r>
          </a:p>
          <a:p>
            <a:r>
              <a:rPr lang="en-US" dirty="0"/>
              <a:t>7.     If </a:t>
            </a:r>
            <a:r>
              <a:rPr lang="en-US" dirty="0" err="1"/>
              <a:t>stopwatch_paused</a:t>
            </a:r>
            <a:r>
              <a:rPr lang="en-US" dirty="0"/>
              <a:t> is 1</a:t>
            </a:r>
          </a:p>
          <a:p>
            <a:r>
              <a:rPr lang="en-US" dirty="0"/>
              <a:t>8.       Wait for user input</a:t>
            </a:r>
          </a:p>
          <a:p>
            <a:r>
              <a:rPr lang="en-US" dirty="0"/>
              <a:t>9.       If user presses 't' or 'T' or 'e' or 'E', display "Invalid command."</a:t>
            </a:r>
          </a:p>
          <a:p>
            <a:r>
              <a:rPr lang="en-US" dirty="0"/>
              <a:t>10.      If user presses 'r' or 'R', set </a:t>
            </a:r>
            <a:r>
              <a:rPr lang="en-US" dirty="0" err="1"/>
              <a:t>stopwatch_paused</a:t>
            </a:r>
            <a:r>
              <a:rPr lang="en-US" dirty="0"/>
              <a:t> to 0</a:t>
            </a:r>
          </a:p>
          <a:p>
            <a:r>
              <a:rPr lang="en-US" dirty="0"/>
              <a:t>11.    Else</a:t>
            </a:r>
          </a:p>
          <a:p>
            <a:r>
              <a:rPr lang="en-US" dirty="0"/>
              <a:t>12.      Increment cs by 1 every </a:t>
            </a:r>
            <a:r>
              <a:rPr lang="en-US" dirty="0" err="1"/>
              <a:t>centisecond</a:t>
            </a:r>
            <a:endParaRPr lang="en-US" dirty="0"/>
          </a:p>
          <a:p>
            <a:r>
              <a:rPr lang="en-US" dirty="0"/>
              <a:t>13.      If cs reaches 100, reset cs to 0 and increment s by 1</a:t>
            </a:r>
          </a:p>
          <a:p>
            <a:r>
              <a:rPr lang="en-US" dirty="0"/>
              <a:t>14.      If s reaches 60, reset s to 0 and increment m by 1</a:t>
            </a:r>
          </a:p>
          <a:p>
            <a:r>
              <a:rPr lang="en-US" dirty="0"/>
              <a:t>15.      If m reaches 60, reset m to 0 and increment h by 1</a:t>
            </a:r>
          </a:p>
          <a:p>
            <a:r>
              <a:rPr lang="en-US" dirty="0"/>
              <a:t>16.      Display the time h:m:s:cs</a:t>
            </a:r>
          </a:p>
          <a:p>
            <a:r>
              <a:rPr lang="en-US" dirty="0"/>
              <a:t>17.      If user presses 's' or 'S', set </a:t>
            </a:r>
            <a:r>
              <a:rPr lang="en-US" dirty="0" err="1"/>
              <a:t>stopwatch_running</a:t>
            </a:r>
            <a:r>
              <a:rPr lang="en-US" dirty="0"/>
              <a:t> and </a:t>
            </a:r>
            <a:r>
              <a:rPr lang="en-US" dirty="0" err="1"/>
              <a:t>stopwatch_paused</a:t>
            </a:r>
            <a:r>
              <a:rPr lang="en-US" dirty="0"/>
              <a:t> to 0</a:t>
            </a:r>
          </a:p>
          <a:p>
            <a:r>
              <a:rPr lang="en-US" dirty="0"/>
              <a:t>18.      If user presses 'p' or 'P', set </a:t>
            </a:r>
            <a:r>
              <a:rPr lang="en-US" dirty="0" err="1"/>
              <a:t>stopwatch_paused</a:t>
            </a:r>
            <a:r>
              <a:rPr lang="en-US" dirty="0"/>
              <a:t> to 1</a:t>
            </a:r>
          </a:p>
          <a:p>
            <a:pPr marL="342900" indent="-342900">
              <a:buAutoNum type="arabicPeriod" startAt="19"/>
            </a:pPr>
            <a:r>
              <a:rPr lang="en-US" dirty="0"/>
              <a:t>If user presses 't' or 'T' or 'e' or 'E', display "Invalid command.“</a:t>
            </a:r>
          </a:p>
          <a:p>
            <a:r>
              <a:rPr lang="en-US" dirty="0"/>
              <a:t>20.  Else</a:t>
            </a:r>
          </a:p>
          <a:p>
            <a:r>
              <a:rPr lang="en-US" dirty="0"/>
              <a:t>21.    Wait for user input</a:t>
            </a:r>
          </a:p>
          <a:p>
            <a:r>
              <a:rPr lang="en-US" dirty="0"/>
              <a:t>22.    If user presses '0', set </a:t>
            </a:r>
            <a:r>
              <a:rPr lang="en-US" dirty="0" err="1"/>
              <a:t>stopwatch_running</a:t>
            </a:r>
            <a:r>
              <a:rPr lang="en-US" dirty="0"/>
              <a:t> to 1</a:t>
            </a:r>
          </a:p>
          <a:p>
            <a:r>
              <a:rPr lang="en-US" dirty="0"/>
              <a:t>23.    If user presses 't' or 'T' or 'e' or 'E'</a:t>
            </a:r>
          </a:p>
          <a:p>
            <a:r>
              <a:rPr lang="en-US" dirty="0"/>
              <a:t>24.      If </a:t>
            </a:r>
            <a:r>
              <a:rPr lang="en-US" dirty="0" err="1"/>
              <a:t>stopwatch_running</a:t>
            </a:r>
            <a:r>
              <a:rPr lang="en-US" dirty="0"/>
              <a:t> and </a:t>
            </a:r>
            <a:r>
              <a:rPr lang="en-US" dirty="0" err="1"/>
              <a:t>stopwatch_paused</a:t>
            </a:r>
            <a:r>
              <a:rPr lang="en-US" dirty="0"/>
              <a:t> are 0, reset h, m, s, cs to 0 and display the time</a:t>
            </a:r>
          </a:p>
          <a:p>
            <a:r>
              <a:rPr lang="en-US" dirty="0"/>
              <a:t>25.      If user presses 'e' or 'E', exit the program</a:t>
            </a:r>
          </a:p>
          <a:p>
            <a:r>
              <a:rPr lang="en-US" dirty="0"/>
              <a:t>26.    If user presses 'r' or 'R', display "Invalid command."</a:t>
            </a:r>
          </a:p>
          <a:p>
            <a:r>
              <a:rPr lang="en-US" dirty="0"/>
              <a:t>27.  End of loop</a:t>
            </a:r>
          </a:p>
          <a:p>
            <a:r>
              <a:rPr lang="en-US" dirty="0"/>
              <a:t>28. End</a:t>
            </a:r>
          </a:p>
          <a:p>
            <a:pPr marL="342900" indent="-342900">
              <a:buAutoNum type="arabicPeriod" startAt="19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4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_1713209461323">
            <a:hlinkClick r:id="" action="ppaction://media"/>
            <a:extLst>
              <a:ext uri="{FF2B5EF4-FFF2-40B4-BE49-F238E27FC236}">
                <a16:creationId xmlns:a16="http://schemas.microsoft.com/office/drawing/2014/main" id="{E48908BC-C42A-6224-5CA8-83F977D0A7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" y="925830"/>
            <a:ext cx="10546080" cy="59321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BC7CA7-ADFE-10C1-7F1B-A0B312A40E64}"/>
              </a:ext>
            </a:extLst>
          </p:cNvPr>
          <p:cNvSpPr txBox="1">
            <a:spLocks/>
          </p:cNvSpPr>
          <p:nvPr/>
        </p:nvSpPr>
        <p:spPr>
          <a:xfrm>
            <a:off x="807721" y="121921"/>
            <a:ext cx="9829799" cy="62483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                                         Demonstration</a:t>
            </a:r>
            <a:r>
              <a:rPr lang="en-US" sz="4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0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44C4-2F29-8F79-95E1-7B851BCB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1" y="-118534"/>
            <a:ext cx="10131425" cy="1456267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F7559-6DE2-70CB-AE9F-A18DE63934B4}"/>
              </a:ext>
            </a:extLst>
          </p:cNvPr>
          <p:cNvSpPr txBox="1"/>
          <p:nvPr/>
        </p:nvSpPr>
        <p:spPr>
          <a:xfrm>
            <a:off x="1920240" y="1429173"/>
            <a:ext cx="10774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Timing sports events, races, and other activities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Measuring elapsed time for various tasks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Educational purposes in teaching programming concepts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8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44C4-2F29-8F79-95E1-7B851BCB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561" y="-118534"/>
            <a:ext cx="10131425" cy="1456267"/>
          </a:xfrm>
        </p:spPr>
        <p:txBody>
          <a:bodyPr/>
          <a:lstStyle/>
          <a:p>
            <a:r>
              <a:rPr lang="en-US" b="0" i="0" dirty="0">
                <a:solidFill>
                  <a:srgbClr val="F5F4EF"/>
                </a:solidFill>
                <a:effectLst/>
                <a:latin typeface="__tiempos_b6f14e"/>
              </a:rPr>
              <a:t>Merits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F7559-6DE2-70CB-AE9F-A18DE63934B4}"/>
              </a:ext>
            </a:extLst>
          </p:cNvPr>
          <p:cNvSpPr txBox="1"/>
          <p:nvPr/>
        </p:nvSpPr>
        <p:spPr>
          <a:xfrm>
            <a:off x="1310640" y="1337733"/>
            <a:ext cx="107746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Utilizes basic programming concepts like loops, conditional statements, and user input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Provides a simple and intuitive interface for users to control the stopwatch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Efficiently updates the time display while the stopwatch is running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400" b="0" i="0" dirty="0">
              <a:solidFill>
                <a:srgbClr val="F5F4EF"/>
              </a:solidFill>
              <a:effectLst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F5F4EF"/>
                </a:solidFill>
                <a:effectLst/>
              </a:rPr>
              <a:t>Handles various user commands (start, pause, reset, exit) appropriately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69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44C4-2F29-8F79-95E1-7B851BCB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561" y="-118534"/>
            <a:ext cx="10131425" cy="1456267"/>
          </a:xfrm>
        </p:spPr>
        <p:txBody>
          <a:bodyPr/>
          <a:lstStyle/>
          <a:p>
            <a:r>
              <a:rPr lang="en-US" b="0" i="0" dirty="0" err="1">
                <a:solidFill>
                  <a:srgbClr val="F5F4EF"/>
                </a:solidFill>
                <a:effectLst/>
                <a:latin typeface="__tiempos_b6f14e"/>
              </a:rPr>
              <a:t>DEMerits</a:t>
            </a:r>
            <a:r>
              <a:rPr lang="en-US" b="0" i="0" dirty="0">
                <a:solidFill>
                  <a:srgbClr val="F5F4EF"/>
                </a:solidFill>
                <a:effectLst/>
                <a:latin typeface="__tiempos_b6f14e"/>
              </a:rPr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F7559-6DE2-70CB-AE9F-A18DE63934B4}"/>
              </a:ext>
            </a:extLst>
          </p:cNvPr>
          <p:cNvSpPr txBox="1"/>
          <p:nvPr/>
        </p:nvSpPr>
        <p:spPr>
          <a:xfrm>
            <a:off x="1310640" y="1337733"/>
            <a:ext cx="10774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Relies on outdated libraries (</a:t>
            </a:r>
            <a:r>
              <a:rPr lang="en-US" sz="2400" dirty="0" err="1"/>
              <a:t>conio.h</a:t>
            </a:r>
            <a:r>
              <a:rPr lang="en-US" sz="2400" dirty="0"/>
              <a:t> and </a:t>
            </a:r>
            <a:r>
              <a:rPr lang="en-US" sz="2400" dirty="0" err="1"/>
              <a:t>dos.h</a:t>
            </a:r>
            <a:r>
              <a:rPr lang="en-US" sz="2400" dirty="0"/>
              <a:t>) that are not widely supported in modern systems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Does not provide any visual enhancements or fancy design elements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Limited functionality (no lap time, no timer, no sound effects, etc.)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Not cross-platform (Windows-specific due to the use of </a:t>
            </a:r>
            <a:r>
              <a:rPr lang="en-US" sz="2400" dirty="0" err="1"/>
              <a:t>conio.h</a:t>
            </a:r>
            <a:r>
              <a:rPr lang="en-US" sz="2400" dirty="0"/>
              <a:t> and </a:t>
            </a:r>
            <a:r>
              <a:rPr lang="en-US" sz="2400" dirty="0" err="1"/>
              <a:t>dos.h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765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125</TotalTime>
  <Words>1035</Words>
  <Application>Microsoft Office PowerPoint</Application>
  <PresentationFormat>Widescreen</PresentationFormat>
  <Paragraphs>119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__Inter_aaf875</vt:lpstr>
      <vt:lpstr>__tiempos_b6f14e</vt:lpstr>
      <vt:lpstr>Arial</vt:lpstr>
      <vt:lpstr>Calibri</vt:lpstr>
      <vt:lpstr>Calibri Light</vt:lpstr>
      <vt:lpstr>Söhne</vt:lpstr>
      <vt:lpstr>Wingdings</vt:lpstr>
      <vt:lpstr>Celestial</vt:lpstr>
      <vt:lpstr>Stop watch Timer</vt:lpstr>
      <vt:lpstr>STOP WATCH TIMER</vt:lpstr>
      <vt:lpstr>                          Objective: </vt:lpstr>
      <vt:lpstr>                                          Work Flow </vt:lpstr>
      <vt:lpstr>PowerPoint Presentation</vt:lpstr>
      <vt:lpstr>PowerPoint Presentation</vt:lpstr>
      <vt:lpstr>Application</vt:lpstr>
      <vt:lpstr>Merits </vt:lpstr>
      <vt:lpstr>DEMerits </vt:lpstr>
      <vt:lpstr>Application</vt:lpstr>
      <vt:lpstr>            Conclusion &amp; Learning from this Program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watch Timer</dc:title>
  <dc:creator>Shankar Aryal</dc:creator>
  <cp:lastModifiedBy>Shankar Aryal</cp:lastModifiedBy>
  <cp:revision>1</cp:revision>
  <dcterms:created xsi:type="dcterms:W3CDTF">2024-04-15T17:54:20Z</dcterms:created>
  <dcterms:modified xsi:type="dcterms:W3CDTF">2024-04-15T19:59:49Z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